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80" r:id="rId3"/>
    <p:sldId id="281" r:id="rId4"/>
    <p:sldId id="266" r:id="rId5"/>
    <p:sldId id="270" r:id="rId6"/>
    <p:sldId id="271" r:id="rId7"/>
    <p:sldId id="272" r:id="rId8"/>
    <p:sldId id="282" r:id="rId9"/>
    <p:sldId id="278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hutterstock.com/z/stock-vector-big-happy-family-outdoors-224119951.jpg"/>
          <p:cNvPicPr>
            <a:picLocks noChangeAspect="1" noChangeArrowheads="1"/>
          </p:cNvPicPr>
          <p:nvPr/>
        </p:nvPicPr>
        <p:blipFill rotWithShape="1">
          <a:blip r:embed="rId2"/>
          <a:srcRect l="15390" t="2" r="9084" b="9453"/>
          <a:stretch/>
        </p:blipFill>
        <p:spPr bwMode="auto">
          <a:xfrm>
            <a:off x="381000" y="152400"/>
            <a:ext cx="7884000" cy="651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55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od.ano-obrklab.ru/wp-content/uploads/2017/01/033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2148"/>
            <a:ext cx="7391400" cy="6282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91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C8RAvmi_oK4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799" y="-20782"/>
            <a:ext cx="5534851" cy="6850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18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C8RAvmi_oK4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2222" y="28719"/>
            <a:ext cx="5534851" cy="6850063"/>
          </a:xfrm>
          <a:prstGeom prst="rect">
            <a:avLst/>
          </a:prstGeom>
          <a:noFill/>
        </p:spPr>
      </p:pic>
      <p:pic>
        <p:nvPicPr>
          <p:cNvPr id="3" name="Picture 2" descr="http://rod.ano-obrklab.ru/wp-content/uploads/2017/01/033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14328"/>
            <a:ext cx="4800600" cy="4080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3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0-tub-ru.yandex.net/i?id=00a5d8525aa4c9dfb7c2c1d0647af0ad&amp;n=33&amp;h=215&amp;w=14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-533400"/>
            <a:ext cx="5716157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User\Desktop\C8RAvmi_oK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0364" y="1"/>
            <a:ext cx="3463636" cy="4191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azdnichek.info/uploads/posts/2010-04/1271884441_img2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1" y="319287"/>
            <a:ext cx="3200399" cy="6215652"/>
          </a:xfrm>
          <a:prstGeom prst="rect">
            <a:avLst/>
          </a:prstGeom>
          <a:noFill/>
        </p:spPr>
      </p:pic>
      <p:pic>
        <p:nvPicPr>
          <p:cNvPr id="3" name="Picture 2" descr="C:\Users\User\Desktop\C8RAvmi_oK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0364" y="1"/>
            <a:ext cx="3463636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793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tihi.ru/pics/2014/04/25/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1"/>
            <a:ext cx="5248656" cy="6248400"/>
          </a:xfrm>
          <a:prstGeom prst="rect">
            <a:avLst/>
          </a:prstGeom>
          <a:noFill/>
        </p:spPr>
      </p:pic>
      <p:pic>
        <p:nvPicPr>
          <p:cNvPr id="3" name="Picture 2" descr="C:\Users\User\Desktop\C8RAvmi_oK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0364" y="0"/>
            <a:ext cx="3463636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575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rmbt.ru/uploads/monthly_07_2016/post-45863-14685281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82" y="762000"/>
            <a:ext cx="5673968" cy="5943600"/>
          </a:xfrm>
          <a:prstGeom prst="rect">
            <a:avLst/>
          </a:prstGeom>
          <a:noFill/>
        </p:spPr>
      </p:pic>
      <p:pic>
        <p:nvPicPr>
          <p:cNvPr id="3" name="Picture 2" descr="C:\Users\User\Desktop\C8RAvmi_oK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0364" y="1"/>
            <a:ext cx="3463636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297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ds104.centerstart.ru/sites/default/files/u21/skazka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8492" y="0"/>
            <a:ext cx="929249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72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C8RAvmi_oK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0"/>
            <a:ext cx="5562600" cy="67307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01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33</cp:revision>
  <dcterms:created xsi:type="dcterms:W3CDTF">2017-04-05T01:18:04Z</dcterms:created>
  <dcterms:modified xsi:type="dcterms:W3CDTF">2017-05-15T02:14:20Z</dcterms:modified>
</cp:coreProperties>
</file>